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90" r:id="rId25"/>
    <p:sldId id="282" r:id="rId26"/>
    <p:sldId id="283" r:id="rId27"/>
    <p:sldId id="258" r:id="rId28"/>
    <p:sldId id="259" r:id="rId29"/>
    <p:sldId id="265" r:id="rId30"/>
    <p:sldId id="284" r:id="rId31"/>
    <p:sldId id="285" r:id="rId32"/>
    <p:sldId id="286" r:id="rId33"/>
    <p:sldId id="287" r:id="rId34"/>
    <p:sldId id="288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0" r:id="rId44"/>
    <p:sldId id="301" r:id="rId45"/>
    <p:sldId id="298" r:id="rId46"/>
    <p:sldId id="299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68F5B-875B-43F3-86EF-D6F3AF90C092}" type="datetimeFigureOut">
              <a:rPr lang="hu-HU" smtClean="0"/>
              <a:pPr/>
              <a:t>2024. 12. 04.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B97-3982-4AED-922A-51565FE4656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68F5B-875B-43F3-86EF-D6F3AF90C092}" type="datetimeFigureOut">
              <a:rPr lang="hu-HU" smtClean="0"/>
              <a:pPr/>
              <a:t>2024. 12. 04.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B97-3982-4AED-922A-51565FE4656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68F5B-875B-43F3-86EF-D6F3AF90C092}" type="datetimeFigureOut">
              <a:rPr lang="hu-HU" smtClean="0"/>
              <a:pPr/>
              <a:t>2024. 12. 04.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B97-3982-4AED-922A-51565FE4656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68F5B-875B-43F3-86EF-D6F3AF90C092}" type="datetimeFigureOut">
              <a:rPr lang="hu-HU" smtClean="0"/>
              <a:pPr/>
              <a:t>2024. 12. 04.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B97-3982-4AED-922A-51565FE4656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68F5B-875B-43F3-86EF-D6F3AF90C092}" type="datetimeFigureOut">
              <a:rPr lang="hu-HU" smtClean="0"/>
              <a:pPr/>
              <a:t>2024. 12. 04.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B97-3982-4AED-922A-51565FE4656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68F5B-875B-43F3-86EF-D6F3AF90C092}" type="datetimeFigureOut">
              <a:rPr lang="hu-HU" smtClean="0"/>
              <a:pPr/>
              <a:t>2024. 12. 04.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B97-3982-4AED-922A-51565FE4656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68F5B-875B-43F3-86EF-D6F3AF90C092}" type="datetimeFigureOut">
              <a:rPr lang="hu-HU" smtClean="0"/>
              <a:pPr/>
              <a:t>2024. 12. 04.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B97-3982-4AED-922A-51565FE4656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68F5B-875B-43F3-86EF-D6F3AF90C092}" type="datetimeFigureOut">
              <a:rPr lang="hu-HU" smtClean="0"/>
              <a:pPr/>
              <a:t>2024. 12. 04.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B97-3982-4AED-922A-51565FE4656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68F5B-875B-43F3-86EF-D6F3AF90C092}" type="datetimeFigureOut">
              <a:rPr lang="hu-HU" smtClean="0"/>
              <a:pPr/>
              <a:t>2024. 12. 04.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B97-3982-4AED-922A-51565FE4656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68F5B-875B-43F3-86EF-D6F3AF90C092}" type="datetimeFigureOut">
              <a:rPr lang="hu-HU" smtClean="0"/>
              <a:pPr/>
              <a:t>2024. 12. 04.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B97-3982-4AED-922A-51565FE4656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68F5B-875B-43F3-86EF-D6F3AF90C092}" type="datetimeFigureOut">
              <a:rPr lang="hu-HU" smtClean="0"/>
              <a:pPr/>
              <a:t>2024. 12. 04.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B97-3982-4AED-922A-51565FE4656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68F5B-875B-43F3-86EF-D6F3AF90C092}" type="datetimeFigureOut">
              <a:rPr lang="hu-HU" smtClean="0"/>
              <a:pPr/>
              <a:t>2024. 12. 04.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CEB97-3982-4AED-922A-51565FE4656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>
                <a:latin typeface="Algerian" pitchFamily="82" charset="0"/>
              </a:rPr>
              <a:t>CSILLAGÁSZAT GYEREKEKNEK</a:t>
            </a:r>
            <a:endParaRPr lang="hu-HU" dirty="0">
              <a:latin typeface="Algerian" pitchFamily="82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  <a:latin typeface="Algerian" pitchFamily="82" charset="0"/>
              </a:rPr>
              <a:t>A csillagászat története az ókortól napjainkig</a:t>
            </a:r>
            <a:endParaRPr lang="hu-HU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CSILLAGÁSZAT\Newgrang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CSILLAGÁSZAT\Newgrange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856984" cy="6624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CSILLAGÁSZAT\01_stonehen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30" y="0"/>
            <a:ext cx="8947740" cy="6741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D:\CSILLAGÁSZAT\Stonehenge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624"/>
            <a:ext cx="8784976" cy="6696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CSILLAGÁSZAT\Maja nappiram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CSILLAGÁSZAT\Maja naptá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CSILLAGÁSZAT\Kínai csillagkép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-177017"/>
            <a:ext cx="6984776" cy="7138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CSILLAGÁSZAT\csillagos-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2889" y="0"/>
            <a:ext cx="1036749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CSILLAGÁSZAT\Nagygöncö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10" y="188640"/>
            <a:ext cx="9068580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CSILLAGÁSZAT\Csillagképek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301"/>
            <a:ext cx="7488832" cy="6819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SILLAGÁSZAT\csillagos égbolt a Tejút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CSILLAGÁSZAT\8165_mars_hurok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87" y="0"/>
            <a:ext cx="91096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CSILLAGÁSZAT\Merkú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CSILLAGÁSZAT\Vénus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387424"/>
            <a:ext cx="8640960" cy="8460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D:\CSILLAGÁSZAT\M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315416"/>
            <a:ext cx="7560840" cy="7560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SILLAGÁSZAT\Persever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CSILLAGÁSZAT\Jupi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CSILLAGÁSZAT\Szaturnus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7866"/>
            <a:ext cx="9144000" cy="6102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CSILLAGÁSZAT\Nebrai koro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6358" y="0"/>
            <a:ext cx="697128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CSILLAGÁSZAT\Elefántok tartják a Föld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-80311"/>
            <a:ext cx="8136904" cy="6957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CSILLAGÁSZAT\Geocentrikus világké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CSILLAGÁSZAT\Ho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CSILLAGÁSZAT\02_eratosztehenesz_meres_lazarusel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20" y="188640"/>
            <a:ext cx="9046553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CSILLAGÁSZAT\Santa Mar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04664"/>
            <a:ext cx="9073008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CSILLAGÁSZAT\04_kopernikusz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8542"/>
            <a:ext cx="4464496" cy="6800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404664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dirty="0" smtClean="0">
                <a:latin typeface="Script MT Bold" pitchFamily="66" charset="0"/>
              </a:rPr>
              <a:t>-</a:t>
            </a:r>
            <a:r>
              <a:rPr lang="hu-HU" sz="4000" dirty="0">
                <a:solidFill>
                  <a:srgbClr val="FF0000"/>
                </a:solidFill>
                <a:latin typeface="Script MT Bold" pitchFamily="66" charset="0"/>
              </a:rPr>
              <a:t>A</a:t>
            </a:r>
            <a:r>
              <a:rPr lang="hu-HU" sz="4000" dirty="0" smtClean="0">
                <a:solidFill>
                  <a:srgbClr val="FF0000"/>
                </a:solidFill>
                <a:latin typeface="Script MT Bold" pitchFamily="66" charset="0"/>
              </a:rPr>
              <a:t> </a:t>
            </a:r>
            <a:r>
              <a:rPr lang="hu-HU" sz="4000" dirty="0">
                <a:solidFill>
                  <a:srgbClr val="FF0000"/>
                </a:solidFill>
                <a:latin typeface="Script MT Bold" pitchFamily="66" charset="0"/>
              </a:rPr>
              <a:t>Föld egyedül a Hold pályájának középpontja</a:t>
            </a:r>
          </a:p>
          <a:p>
            <a:r>
              <a:rPr lang="hu-HU" sz="4000" dirty="0" smtClean="0">
                <a:latin typeface="Script MT Bold" pitchFamily="66" charset="0"/>
              </a:rPr>
              <a:t>-</a:t>
            </a:r>
            <a:r>
              <a:rPr lang="hu-HU" sz="4000" dirty="0">
                <a:solidFill>
                  <a:srgbClr val="00B0F0"/>
                </a:solidFill>
                <a:latin typeface="Script MT Bold" pitchFamily="66" charset="0"/>
              </a:rPr>
              <a:t>A</a:t>
            </a:r>
            <a:r>
              <a:rPr lang="hu-HU" sz="4000" dirty="0" smtClean="0">
                <a:solidFill>
                  <a:srgbClr val="00B0F0"/>
                </a:solidFill>
                <a:latin typeface="Script MT Bold" pitchFamily="66" charset="0"/>
              </a:rPr>
              <a:t> </a:t>
            </a:r>
            <a:r>
              <a:rPr lang="hu-HU" sz="4000" dirty="0">
                <a:solidFill>
                  <a:srgbClr val="00B0F0"/>
                </a:solidFill>
                <a:latin typeface="Script MT Bold" pitchFamily="66" charset="0"/>
              </a:rPr>
              <a:t>Nap van a középpontban, a Föld és a többi bolygó körülötte kering</a:t>
            </a:r>
          </a:p>
          <a:p>
            <a:r>
              <a:rPr lang="hu-HU" sz="4000" dirty="0" smtClean="0">
                <a:latin typeface="Script MT Bold" pitchFamily="66" charset="0"/>
              </a:rPr>
              <a:t>-</a:t>
            </a:r>
            <a:r>
              <a:rPr lang="hu-HU" sz="4000" dirty="0">
                <a:solidFill>
                  <a:schemeClr val="accent6"/>
                </a:solidFill>
                <a:latin typeface="Script MT Bold" pitchFamily="66" charset="0"/>
              </a:rPr>
              <a:t>A</a:t>
            </a:r>
            <a:r>
              <a:rPr lang="hu-HU" sz="4000" dirty="0" smtClean="0">
                <a:solidFill>
                  <a:schemeClr val="accent6"/>
                </a:solidFill>
                <a:latin typeface="Script MT Bold" pitchFamily="66" charset="0"/>
              </a:rPr>
              <a:t> </a:t>
            </a:r>
            <a:r>
              <a:rPr lang="hu-HU" sz="4000" dirty="0">
                <a:solidFill>
                  <a:schemeClr val="accent6"/>
                </a:solidFill>
                <a:latin typeface="Script MT Bold" pitchFamily="66" charset="0"/>
              </a:rPr>
              <a:t>Föld forog a tengelye körül</a:t>
            </a:r>
          </a:p>
          <a:p>
            <a:r>
              <a:rPr lang="hu-HU" sz="4000" dirty="0" smtClean="0">
                <a:latin typeface="Script MT Bold" pitchFamily="66" charset="0"/>
              </a:rPr>
              <a:t>-</a:t>
            </a:r>
            <a:r>
              <a:rPr lang="hu-HU" sz="4000" dirty="0">
                <a:solidFill>
                  <a:srgbClr val="92D050"/>
                </a:solidFill>
                <a:latin typeface="Script MT Bold" pitchFamily="66" charset="0"/>
              </a:rPr>
              <a:t>A</a:t>
            </a:r>
            <a:r>
              <a:rPr lang="hu-HU" sz="4000" dirty="0" smtClean="0">
                <a:solidFill>
                  <a:srgbClr val="92D050"/>
                </a:solidFill>
                <a:latin typeface="Script MT Bold" pitchFamily="66" charset="0"/>
              </a:rPr>
              <a:t> </a:t>
            </a:r>
            <a:r>
              <a:rPr lang="hu-HU" sz="4000" dirty="0">
                <a:solidFill>
                  <a:srgbClr val="92D050"/>
                </a:solidFill>
                <a:latin typeface="Script MT Bold" pitchFamily="66" charset="0"/>
              </a:rPr>
              <a:t>csillagok a külső szférában vannak, nagyon távol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CSILLAGÁSZAT\naprendszer-kopernikus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5020" y="0"/>
            <a:ext cx="605395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CSILLAGÁSZAT\Galile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404664"/>
            <a:ext cx="9793088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CSILLAGÁSZAT\Galilei távcsö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191"/>
            <a:ext cx="7272808" cy="6839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SILLAGÁSZAT\Galilei Hold raj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11382"/>
            <a:ext cx="7200800" cy="6880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CSILLAGÁSZAT\Galilei hold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00" y="908720"/>
            <a:ext cx="9001000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CSILLAGÁSZAT\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SILLAGÁSZAT\Hold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5635" y="0"/>
            <a:ext cx="1032911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CSILLAGÁSZAT\Europé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8172" y="0"/>
            <a:ext cx="6870211" cy="6900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CSILLAGÁSZAT\Callis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199" y="0"/>
            <a:ext cx="673960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CSILLAGÁSZAT\Ganümédész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CSILLAGÁSZAT\Kep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9"/>
            <a:ext cx="9170294" cy="6462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CSILLAGÁSZAT\Kepler+I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CSILLAGÁSZAT\Isaac Newt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27" y="332656"/>
            <a:ext cx="9112285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CSILLAGÁSZAT\Prizma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30" y="0"/>
            <a:ext cx="91035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CSILLAGÁSZAT\Newton gravitáci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727" y="0"/>
            <a:ext cx="785454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CSILLAGÁSZAT\Newton+távcsö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CSILLAGÁSZAT\obszervatorium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781"/>
            <a:ext cx="6624736" cy="6838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SILLAGÁSZAT\Hold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1440"/>
            <a:ext cx="9144000" cy="8532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CSILLAGÁSZAT\Uránus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3" y="0"/>
            <a:ext cx="913765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CSILLAGÁSZAT\Neptunus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755" y="169897"/>
            <a:ext cx="11521363" cy="6688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CSILLAGÁSZAT\Hub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64096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CSILLAGÁSZAT\Hubbl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420" y="620688"/>
            <a:ext cx="9308671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CSILLAGÁSZAT\hubble-fotok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8860"/>
            <a:ext cx="9132217" cy="6866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CSILLAGÁSZAT\Hubble ké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CSILLAGÁSZAT\A teremtés oszlop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CSILLAGÁSZAT\James we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72108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CSILLAGÁSZAT\James webb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5131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CSILLAGÁSZAT\Gyerekek és csillag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7519" y="0"/>
            <a:ext cx="1012638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CSILLAGÁSZAT\Na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91085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CSILLAGÁSZAT\Nap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-603448"/>
            <a:ext cx="8208912" cy="7776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CSILLAGÁSZAT\Ré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4775"/>
            <a:ext cx="3456384" cy="6536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CSILLAGÁSZAT\Newgrang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3375"/>
            <a:ext cx="9144000" cy="7284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48</Words>
  <Application>Microsoft Office PowerPoint</Application>
  <PresentationFormat>Diavetítés a képernyőre (4:3 oldalarány)</PresentationFormat>
  <Paragraphs>6</Paragraphs>
  <Slides>59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59</vt:i4>
      </vt:variant>
    </vt:vector>
  </HeadingPairs>
  <TitlesOfParts>
    <vt:vector size="64" baseType="lpstr">
      <vt:lpstr>Algerian</vt:lpstr>
      <vt:lpstr>Arial</vt:lpstr>
      <vt:lpstr>Calibri</vt:lpstr>
      <vt:lpstr>Script MT Bold</vt:lpstr>
      <vt:lpstr>Office-téma</vt:lpstr>
      <vt:lpstr>CSILLAGÁSZAT GYEREKEKNEK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CSILLAGÁSZAT GYEREKEKNEK</dc:title>
  <dc:creator>User</dc:creator>
  <cp:lastModifiedBy>Windows-felhasználó</cp:lastModifiedBy>
  <cp:revision>55</cp:revision>
  <dcterms:created xsi:type="dcterms:W3CDTF">2024-12-02T16:48:46Z</dcterms:created>
  <dcterms:modified xsi:type="dcterms:W3CDTF">2024-12-04T12:08:03Z</dcterms:modified>
</cp:coreProperties>
</file>